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1"/>
  </p:notesMasterIdLst>
  <p:sldIdLst>
    <p:sldId id="1118" r:id="rId13"/>
    <p:sldId id="1114" r:id="rId14"/>
    <p:sldId id="258" r:id="rId15"/>
    <p:sldId id="1612" r:id="rId16"/>
    <p:sldId id="1115" r:id="rId17"/>
    <p:sldId id="1613" r:id="rId18"/>
    <p:sldId id="1614" r:id="rId19"/>
    <p:sldId id="1615" r:id="rId20"/>
    <p:sldId id="1616" r:id="rId21"/>
    <p:sldId id="1617" r:id="rId22"/>
    <p:sldId id="1618" r:id="rId23"/>
    <p:sldId id="1620" r:id="rId24"/>
    <p:sldId id="1619" r:id="rId25"/>
    <p:sldId id="1621" r:id="rId26"/>
    <p:sldId id="1622" r:id="rId27"/>
    <p:sldId id="1623" r:id="rId28"/>
    <p:sldId id="1624" r:id="rId29"/>
    <p:sldId id="1625" r:id="rId30"/>
    <p:sldId id="1626" r:id="rId31"/>
    <p:sldId id="1627" r:id="rId32"/>
    <p:sldId id="1629" r:id="rId33"/>
    <p:sldId id="1628" r:id="rId34"/>
    <p:sldId id="1630" r:id="rId35"/>
    <p:sldId id="1631" r:id="rId36"/>
    <p:sldId id="1632" r:id="rId37"/>
    <p:sldId id="1633" r:id="rId38"/>
    <p:sldId id="1634" r:id="rId39"/>
    <p:sldId id="1635" r:id="rId40"/>
    <p:sldId id="1636" r:id="rId41"/>
    <p:sldId id="1637" r:id="rId42"/>
    <p:sldId id="1638" r:id="rId43"/>
    <p:sldId id="1639" r:id="rId44"/>
    <p:sldId id="1640" r:id="rId45"/>
    <p:sldId id="1641" r:id="rId46"/>
    <p:sldId id="1642" r:id="rId47"/>
    <p:sldId id="1643" r:id="rId48"/>
    <p:sldId id="1644" r:id="rId49"/>
    <p:sldId id="1645" r:id="rId50"/>
    <p:sldId id="1646" r:id="rId51"/>
    <p:sldId id="1647" r:id="rId52"/>
    <p:sldId id="1648" r:id="rId53"/>
    <p:sldId id="1649" r:id="rId54"/>
    <p:sldId id="1650" r:id="rId55"/>
    <p:sldId id="1651" r:id="rId56"/>
    <p:sldId id="1652" r:id="rId57"/>
    <p:sldId id="1653" r:id="rId58"/>
    <p:sldId id="1654" r:id="rId59"/>
    <p:sldId id="1655" r:id="rId60"/>
    <p:sldId id="1656" r:id="rId61"/>
    <p:sldId id="1657" r:id="rId62"/>
    <p:sldId id="1658" r:id="rId63"/>
    <p:sldId id="1659" r:id="rId64"/>
    <p:sldId id="1660" r:id="rId65"/>
    <p:sldId id="1661" r:id="rId66"/>
    <p:sldId id="1662" r:id="rId67"/>
    <p:sldId id="1663" r:id="rId68"/>
    <p:sldId id="1664" r:id="rId69"/>
    <p:sldId id="1665" r:id="rId70"/>
    <p:sldId id="1666" r:id="rId71"/>
    <p:sldId id="1667" r:id="rId72"/>
    <p:sldId id="1668" r:id="rId73"/>
    <p:sldId id="1669" r:id="rId74"/>
    <p:sldId id="1670" r:id="rId75"/>
    <p:sldId id="1671" r:id="rId76"/>
    <p:sldId id="1672" r:id="rId77"/>
    <p:sldId id="1673" r:id="rId78"/>
    <p:sldId id="1674" r:id="rId79"/>
    <p:sldId id="1675" r:id="rId80"/>
    <p:sldId id="1676" r:id="rId81"/>
    <p:sldId id="1677" r:id="rId82"/>
    <p:sldId id="1678" r:id="rId83"/>
    <p:sldId id="1679" r:id="rId84"/>
    <p:sldId id="1680" r:id="rId85"/>
    <p:sldId id="1681" r:id="rId86"/>
    <p:sldId id="1682" r:id="rId87"/>
    <p:sldId id="1683" r:id="rId88"/>
    <p:sldId id="1684" r:id="rId89"/>
    <p:sldId id="1685" r:id="rId90"/>
    <p:sldId id="1686" r:id="rId91"/>
    <p:sldId id="1687" r:id="rId92"/>
    <p:sldId id="1688" r:id="rId93"/>
    <p:sldId id="1689" r:id="rId94"/>
    <p:sldId id="1690" r:id="rId95"/>
    <p:sldId id="1691" r:id="rId96"/>
    <p:sldId id="1692" r:id="rId97"/>
    <p:sldId id="1693" r:id="rId98"/>
    <p:sldId id="1694" r:id="rId99"/>
    <p:sldId id="1695" r:id="rId100"/>
    <p:sldId id="1696" r:id="rId101"/>
    <p:sldId id="1697" r:id="rId102"/>
    <p:sldId id="1698" r:id="rId103"/>
    <p:sldId id="1699" r:id="rId104"/>
    <p:sldId id="1700" r:id="rId105"/>
    <p:sldId id="1702" r:id="rId106"/>
    <p:sldId id="1701" r:id="rId107"/>
    <p:sldId id="1703" r:id="rId108"/>
    <p:sldId id="1704" r:id="rId109"/>
    <p:sldId id="295" r:id="rId1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commentAuthors" Target="commentAuthor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869195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1403347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37172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第四章 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 y="4286951"/>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147047"/>
            <a:ext cx="4974358" cy="609105"/>
          </a:xfrm>
          <a:prstGeom prst="rect">
            <a:avLst/>
          </a:prstGeom>
        </p:spPr>
      </p:pic>
    </p:spTree>
    <p:extLst>
      <p:ext uri="{BB962C8B-B14F-4D97-AF65-F5344CB8AC3E}">
        <p14:creationId xmlns:p14="http://schemas.microsoft.com/office/powerpoint/2010/main" val="4530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Tree>
    <p:extLst>
      <p:ext uri="{BB962C8B-B14F-4D97-AF65-F5344CB8AC3E}">
        <p14:creationId xmlns:p14="http://schemas.microsoft.com/office/powerpoint/2010/main" val="154255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7473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716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p:spTree>
    <p:extLst>
      <p:ext uri="{BB962C8B-B14F-4D97-AF65-F5344CB8AC3E}">
        <p14:creationId xmlns:p14="http://schemas.microsoft.com/office/powerpoint/2010/main" val="4309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E747C45-7E48-3D4A-1983-3455344B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050" y="4474877"/>
            <a:ext cx="4981782" cy="2490891"/>
          </a:xfrm>
          <a:prstGeom prst="rect">
            <a:avLst/>
          </a:prstGeom>
        </p:spPr>
      </p:pic>
    </p:spTree>
    <p:extLst>
      <p:ext uri="{BB962C8B-B14F-4D97-AF65-F5344CB8AC3E}">
        <p14:creationId xmlns:p14="http://schemas.microsoft.com/office/powerpoint/2010/main" val="360800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2743"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8381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117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6054</TotalTime>
  <Pages>0</Pages>
  <Words>10459</Words>
  <Characters>0</Characters>
  <Application>Microsoft Macintosh PowerPoint</Application>
  <DocSecurity>0</DocSecurity>
  <PresentationFormat>Widescreen</PresentationFormat>
  <Lines>0</Lines>
  <Paragraphs>674</Paragraphs>
  <Slides>98</Slides>
  <Notes>90</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98</vt:i4>
      </vt:variant>
    </vt:vector>
  </HeadingPairs>
  <TitlesOfParts>
    <vt:vector size="115"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263</cp:revision>
  <dcterms:created xsi:type="dcterms:W3CDTF">2015-08-12T02:06:50Z</dcterms:created>
  <dcterms:modified xsi:type="dcterms:W3CDTF">2023-11-04T12:43:58Z</dcterms:modified>
  <cp:category/>
</cp:coreProperties>
</file>